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3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2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95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7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5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8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8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21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9215-6129-425B-B555-340377E4DE7D}" type="datetimeFigureOut">
              <a:rPr lang="en-US" smtClean="0"/>
              <a:t>7/31/2015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E757-7D3D-448C-AB56-EE68991BA3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87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29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Corvallis Clinic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Judy Corwin</dc:creator>
  <cp:lastModifiedBy>Judy Corwin</cp:lastModifiedBy>
  <cp:revision>1</cp:revision>
  <dcterms:created xsi:type="dcterms:W3CDTF">2015-07-31T14:47:46Z</dcterms:created>
  <dcterms:modified xsi:type="dcterms:W3CDTF">2015-07-31T14:50:03Z</dcterms:modified>
</cp:coreProperties>
</file>