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9" r:id="rId6"/>
    <p:sldId id="261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24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685" y="2130425"/>
            <a:ext cx="5248834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685" y="3886200"/>
            <a:ext cx="511022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37416"/>
            <a:ext cx="8229600" cy="431409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29574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subtitle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35730"/>
            <a:ext cx="8174755" cy="697019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7416"/>
            <a:ext cx="8229600" cy="51887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</a:t>
            </a:r>
            <a:r>
              <a:rPr lang="en-US" dirty="0" smtClean="0"/>
              <a:t>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37416"/>
            <a:ext cx="4038600" cy="51887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37416"/>
            <a:ext cx="4038600" cy="51887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439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4159"/>
            <a:ext cx="4040188" cy="43120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7439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14159"/>
            <a:ext cx="4041775" cy="43120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7200" y="13136"/>
            <a:ext cx="8174755" cy="924279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theme" Target="../theme/theme2.xml"/><Relationship Id="rId1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Relationship Id="rId9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Relationship Id="rId3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848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</a:t>
            </a:r>
            <a:r>
              <a:rPr lang="en-US" dirty="0" smtClean="0"/>
              <a:t>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4103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3200" b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"/>
            <a:ext cx="8174736" cy="923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172"/>
            <a:ext cx="8229600" cy="4903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This is my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 should be wonderful!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Subhead One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one</a:t>
            </a:r>
          </a:p>
          <a:p>
            <a:r>
              <a:rPr lang="en-US" dirty="0" smtClean="0"/>
              <a:t>Test two</a:t>
            </a:r>
          </a:p>
          <a:p>
            <a:pPr lvl="1"/>
            <a:r>
              <a:rPr lang="en-US" dirty="0" smtClean="0"/>
              <a:t>Test three</a:t>
            </a:r>
          </a:p>
          <a:p>
            <a:pPr lvl="2"/>
            <a:r>
              <a:rPr lang="en-US" dirty="0" smtClean="0"/>
              <a:t>Test four</a:t>
            </a:r>
          </a:p>
          <a:p>
            <a:r>
              <a:rPr lang="en-US" dirty="0" smtClean="0"/>
              <a:t>Test five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Two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Text 1</a:t>
            </a:r>
          </a:p>
          <a:p>
            <a:r>
              <a:rPr lang="en-US" dirty="0" smtClean="0"/>
              <a:t>Text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Text 2</a:t>
            </a:r>
          </a:p>
          <a:p>
            <a:r>
              <a:rPr lang="en-US" dirty="0" smtClean="0"/>
              <a:t>Text 4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Three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Text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Three, four, five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Text Two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Six, seven, eight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Four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73A6"/>
      </a:dk1>
      <a:lt1>
        <a:sysClr val="window" lastClr="FFFFFF"/>
      </a:lt1>
      <a:dk2>
        <a:srgbClr val="333333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Custom 3">
      <a:dk1>
        <a:srgbClr val="0073A6"/>
      </a:dk1>
      <a:lt1>
        <a:sysClr val="window" lastClr="FFFFFF"/>
      </a:lt1>
      <a:dk2>
        <a:srgbClr val="333333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Custom 3">
      <a:dk1>
        <a:srgbClr val="0073A6"/>
      </a:dk1>
      <a:lt1>
        <a:sysClr val="window" lastClr="FFFFFF"/>
      </a:lt1>
      <a:dk2>
        <a:srgbClr val="333333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</Words>
  <Application>Microsoft Macintosh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1_Office Theme</vt:lpstr>
      <vt:lpstr>2_Office Theme</vt:lpstr>
      <vt:lpstr>This is my presentation</vt:lpstr>
      <vt:lpstr>Title One</vt:lpstr>
      <vt:lpstr>Title Two</vt:lpstr>
      <vt:lpstr>Title Three</vt:lpstr>
      <vt:lpstr>Title Four</vt:lpstr>
      <vt:lpstr>Slide 6</vt:lpstr>
    </vt:vector>
  </TitlesOfParts>
  <Company>Global Exploitations,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Man</dc:creator>
  <cp:lastModifiedBy>Mindy DeForest</cp:lastModifiedBy>
  <cp:revision>4</cp:revision>
  <dcterms:created xsi:type="dcterms:W3CDTF">2017-08-29T19:10:17Z</dcterms:created>
  <dcterms:modified xsi:type="dcterms:W3CDTF">2017-08-29T19:37:51Z</dcterms:modified>
</cp:coreProperties>
</file>